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F3E8B1C-86EF-43CF-8304-24948108864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0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3E8B1C-86EF-43CF-8304-24948108864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3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3E8B1C-86EF-43CF-8304-24948108864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909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3E8B1C-86EF-43CF-8304-24948108864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9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36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5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3E8B1C-86EF-43CF-8304-24948108864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7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3E8B1C-86EF-43CF-8304-24948108864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7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4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8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93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101A2D-C7FD-45AD-A5B8-774E0C071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13" y="0"/>
            <a:ext cx="917357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7F5E7E-9964-4BCF-8CEA-ACFB00B2D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480"/>
          <a:stretch/>
        </p:blipFill>
        <p:spPr>
          <a:xfrm>
            <a:off x="2257714" y="2213996"/>
            <a:ext cx="1143133" cy="1572341"/>
          </a:xfrm>
          <a:prstGeom prst="roundRect">
            <a:avLst>
              <a:gd name="adj" fmla="val 17375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62CDAE-50BD-4478-BFDC-E58C706A35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824"/>
          <a:stretch/>
        </p:blipFill>
        <p:spPr>
          <a:xfrm>
            <a:off x="8556960" y="4370368"/>
            <a:ext cx="1295573" cy="1652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6A02B5-8D09-425D-A515-F9D53E1670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81" r="9278" b="27450"/>
          <a:stretch/>
        </p:blipFill>
        <p:spPr>
          <a:xfrm>
            <a:off x="7627554" y="2902338"/>
            <a:ext cx="1295572" cy="2076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BC8D8-21D0-44DF-90F6-A409FE0F0C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3909"/>
          <a:stretch/>
        </p:blipFill>
        <p:spPr>
          <a:xfrm>
            <a:off x="4491152" y="2768444"/>
            <a:ext cx="1909440" cy="1643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E3C4E2-19FA-47EC-A0C7-C366BA4B36FC}"/>
              </a:ext>
            </a:extLst>
          </p:cNvPr>
          <p:cNvSpPr txBox="1"/>
          <p:nvPr/>
        </p:nvSpPr>
        <p:spPr>
          <a:xfrm flipH="1">
            <a:off x="284480" y="5314625"/>
            <a:ext cx="6400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What to The Black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WomAn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is the 100th Anniversary of the 19th Amendment?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Susan Goodier, P</a:t>
            </a:r>
            <a:r>
              <a:rPr lang="en-US" sz="20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hD</a:t>
            </a:r>
            <a:endParaRPr lang="en-US" sz="20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SUNY Oneonta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98A965-D526-4C63-88CA-399DFB253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847" y="1297330"/>
            <a:ext cx="1397138" cy="231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94DB4E-E1BB-45E2-A161-644F7B4E86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0964" y="4927766"/>
            <a:ext cx="1260311" cy="165368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76FBEB-F109-4A8F-ACA6-AF60B45FF2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0678" y="1566118"/>
            <a:ext cx="1858851" cy="22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8638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Algerian</vt:lpstr>
      <vt:lpstr>Arial</vt:lpstr>
      <vt:lpstr>Century Gothic</vt:lpstr>
      <vt:lpstr>Vapor Trail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Goodier</dc:creator>
  <cp:lastModifiedBy>Susan Goodier</cp:lastModifiedBy>
  <cp:revision>2</cp:revision>
  <dcterms:created xsi:type="dcterms:W3CDTF">2020-10-08T21:45:54Z</dcterms:created>
  <dcterms:modified xsi:type="dcterms:W3CDTF">2020-10-08T21:51:26Z</dcterms:modified>
</cp:coreProperties>
</file>